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97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5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58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2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1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0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68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64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2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06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745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26FD1-B0B4-420D-8290-F3A7E3E87466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2EB9-4EF1-408A-B808-337C0949FE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3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F15A-36E9-4ED7-8A32-FA8BAF8644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Game Pitch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6F00C-92A3-447C-8C9E-73863207F4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/>
              <a:t>“Stuck Together”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625A2F6-CE9D-4ADA-9D2C-464731112862}"/>
              </a:ext>
            </a:extLst>
          </p:cNvPr>
          <p:cNvSpPr txBox="1">
            <a:spLocks/>
          </p:cNvSpPr>
          <p:nvPr/>
        </p:nvSpPr>
        <p:spPr>
          <a:xfrm>
            <a:off x="1524000" y="216130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/>
              <a:t>Ctrl-Z Games</a:t>
            </a:r>
          </a:p>
        </p:txBody>
      </p:sp>
    </p:spTree>
    <p:extLst>
      <p:ext uri="{BB962C8B-B14F-4D97-AF65-F5344CB8AC3E}">
        <p14:creationId xmlns:p14="http://schemas.microsoft.com/office/powerpoint/2010/main" val="164570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4F15A-36E9-4ED7-8A32-FA8BAF864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7560"/>
            <a:ext cx="9144000" cy="37004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FUN</a:t>
            </a:r>
            <a:br>
              <a:rPr lang="en-US" b="1" dirty="0"/>
            </a:br>
            <a:r>
              <a:rPr lang="en-US" b="1" dirty="0"/>
              <a:t>__________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FANCY</a:t>
            </a:r>
            <a:br>
              <a:rPr 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9152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3A71A-9D98-423C-8A83-51921E09F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23" y="1322749"/>
            <a:ext cx="6991083" cy="42124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F8B2E7-413A-479C-96E0-ED1C54D559CC}"/>
              </a:ext>
            </a:extLst>
          </p:cNvPr>
          <p:cNvSpPr/>
          <p:nvPr/>
        </p:nvSpPr>
        <p:spPr>
          <a:xfrm>
            <a:off x="8030743" y="272111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>
                <a:latin typeface="+mj-lt"/>
              </a:rPr>
              <a:t>Too much fancy, </a:t>
            </a:r>
          </a:p>
          <a:p>
            <a:r>
              <a:rPr lang="en-US" sz="4000" dirty="0">
                <a:latin typeface="+mj-lt"/>
              </a:rPr>
              <a:t>not enough fun.</a:t>
            </a:r>
          </a:p>
        </p:txBody>
      </p:sp>
    </p:spTree>
    <p:extLst>
      <p:ext uri="{BB962C8B-B14F-4D97-AF65-F5344CB8AC3E}">
        <p14:creationId xmlns:p14="http://schemas.microsoft.com/office/powerpoint/2010/main" val="43753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A16583-C946-42D8-9EA4-040A5C3E5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4521"/>
            <a:ext cx="9144000" cy="1001712"/>
          </a:xfrm>
        </p:spPr>
        <p:txBody>
          <a:bodyPr/>
          <a:lstStyle/>
          <a:p>
            <a:r>
              <a:rPr lang="en-US" dirty="0"/>
              <a:t>Game Idea: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7FF5AC-640F-4561-984C-24C8E164A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11341"/>
            <a:ext cx="9144000" cy="4046934"/>
          </a:xfrm>
        </p:spPr>
        <p:txBody>
          <a:bodyPr>
            <a:normAutofit lnSpcReduction="10000"/>
          </a:bodyPr>
          <a:lstStyle/>
          <a:p>
            <a:r>
              <a:rPr lang="en-US" sz="5800" dirty="0">
                <a:solidFill>
                  <a:srgbClr val="FFFF00"/>
                </a:solidFill>
                <a:latin typeface="Algerian" panose="04020705040A02060702" pitchFamily="82" charset="0"/>
                <a:ea typeface="Microsoft YaHei Light" panose="020B0502040204020203" pitchFamily="34" charset="-122"/>
              </a:rPr>
              <a:t>Escape the Well!</a:t>
            </a:r>
          </a:p>
          <a:p>
            <a:r>
              <a:rPr lang="en-US" sz="2200" dirty="0">
                <a:solidFill>
                  <a:srgbClr val="FFFF00"/>
                </a:solidFill>
                <a:latin typeface="Arial Black" panose="020B0A04020102020204" pitchFamily="34" charset="0"/>
              </a:rPr>
              <a:t> a 2D Multiplayer Platformer</a:t>
            </a:r>
          </a:p>
          <a:p>
            <a:endParaRPr lang="en-US" dirty="0"/>
          </a:p>
          <a:p>
            <a:r>
              <a:rPr lang="en-US" dirty="0"/>
              <a:t>Taking inspiration from:</a:t>
            </a:r>
          </a:p>
          <a:p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 Tower Fall (Multiplayer)</a:t>
            </a:r>
          </a:p>
          <a:p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 </a:t>
            </a:r>
            <a:r>
              <a:rPr lang="en-US" sz="28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Nidhogg</a:t>
            </a:r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(Art Style)</a:t>
            </a:r>
          </a:p>
          <a:p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 </a:t>
            </a:r>
            <a:r>
              <a:rPr lang="en-US" sz="2800" i="1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Downwell</a:t>
            </a:r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(Verticality)</a:t>
            </a:r>
          </a:p>
          <a:p>
            <a:r>
              <a:rPr lang="en-US" sz="28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 Ultimate Chicken Horse (Goal)</a:t>
            </a:r>
          </a:p>
          <a:p>
            <a:pPr marL="457200" indent="-457200">
              <a:buFontTx/>
              <a:buChar char="-"/>
            </a:pPr>
            <a:endParaRPr lang="en-US" sz="2800" i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E74FE0-E8CD-4483-9941-ECB71286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3" y="171574"/>
            <a:ext cx="3237224" cy="1820938"/>
          </a:xfrm>
          <a:prstGeom prst="rect">
            <a:avLst/>
          </a:prstGeom>
        </p:spPr>
      </p:pic>
      <p:pic>
        <p:nvPicPr>
          <p:cNvPr id="1026" name="Picture 2" descr="Image result for game nidhogg 1">
            <a:extLst>
              <a:ext uri="{FF2B5EF4-FFF2-40B4-BE49-F238E27FC236}">
                <a16:creationId xmlns:a16="http://schemas.microsoft.com/office/drawing/2014/main" id="{2D09B262-4C1F-479F-8CED-240250CB0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34" r="40981" b="4478"/>
          <a:stretch/>
        </p:blipFill>
        <p:spPr bwMode="auto">
          <a:xfrm>
            <a:off x="9037913" y="274709"/>
            <a:ext cx="2974244" cy="13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E86A8C-FDEE-4BAA-B88C-0135846B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843" y="4853700"/>
            <a:ext cx="3000375" cy="1687711"/>
          </a:xfrm>
          <a:prstGeom prst="rect">
            <a:avLst/>
          </a:prstGeom>
        </p:spPr>
      </p:pic>
      <p:pic>
        <p:nvPicPr>
          <p:cNvPr id="5" name="Picture 2" descr="Image result for ultimate chicken horse">
            <a:extLst>
              <a:ext uri="{FF2B5EF4-FFF2-40B4-BE49-F238E27FC236}">
                <a16:creationId xmlns:a16="http://schemas.microsoft.com/office/drawing/2014/main" id="{6BBF200C-B244-4913-8BF1-4C79A2D25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428" y="4604210"/>
            <a:ext cx="3249729" cy="193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497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A16583-C946-42D8-9EA4-040A5C3E5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446"/>
            <a:ext cx="9144000" cy="1001712"/>
          </a:xfrm>
        </p:spPr>
        <p:txBody>
          <a:bodyPr/>
          <a:lstStyle/>
          <a:p>
            <a:r>
              <a:rPr lang="en-US" dirty="0"/>
              <a:t>What is it?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37FF5AC-640F-4561-984C-24C8E164A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205157"/>
            <a:ext cx="9144000" cy="5912079"/>
          </a:xfrm>
        </p:spPr>
        <p:txBody>
          <a:bodyPr>
            <a:normAutofit/>
          </a:bodyPr>
          <a:lstStyle/>
          <a:p>
            <a:r>
              <a:rPr lang="en-US" sz="2800" dirty="0"/>
              <a:t>2 – 4 players</a:t>
            </a:r>
          </a:p>
          <a:p>
            <a:r>
              <a:rPr lang="en-US" sz="2800" dirty="0"/>
              <a:t>Round-based combat with no health bars</a:t>
            </a:r>
          </a:p>
          <a:p>
            <a:r>
              <a:rPr lang="en-US" sz="2800" dirty="0"/>
              <a:t>First player to reach the exit gets the most points</a:t>
            </a:r>
          </a:p>
          <a:p>
            <a:r>
              <a:rPr lang="en-US" sz="2800" dirty="0"/>
              <a:t>Fast paced gameplay!</a:t>
            </a:r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0D216A-E1AD-4CE4-B276-3B1BC647C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80" y="3272868"/>
            <a:ext cx="6216240" cy="34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9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221355-28CC-47E3-A55D-8064D460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45" y="1041603"/>
            <a:ext cx="8342909" cy="4463651"/>
          </a:xfrm>
          <a:prstGeom prst="rect">
            <a:avLst/>
          </a:prstGeom>
        </p:spPr>
      </p:pic>
      <p:sp>
        <p:nvSpPr>
          <p:cNvPr id="7" name="Subtitle 8">
            <a:extLst>
              <a:ext uri="{FF2B5EF4-FFF2-40B4-BE49-F238E27FC236}">
                <a16:creationId xmlns:a16="http://schemas.microsoft.com/office/drawing/2014/main" id="{18447530-33FC-4C06-8CD4-E939348C5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798" y="350294"/>
            <a:ext cx="11560404" cy="1655762"/>
          </a:xfrm>
        </p:spPr>
        <p:txBody>
          <a:bodyPr>
            <a:normAutofit/>
          </a:bodyPr>
          <a:lstStyle/>
          <a:p>
            <a:r>
              <a:rPr lang="en-US" sz="3600" dirty="0"/>
              <a:t>Working Prototype: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F115E78-AB43-471D-9ADE-F6F1375756D3}"/>
              </a:ext>
            </a:extLst>
          </p:cNvPr>
          <p:cNvSpPr txBox="1">
            <a:spLocks/>
          </p:cNvSpPr>
          <p:nvPr/>
        </p:nvSpPr>
        <p:spPr>
          <a:xfrm>
            <a:off x="1524000" y="5241303"/>
            <a:ext cx="9144000" cy="1875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4A8DAD3-FCAA-4F2C-AA6C-36E988475D4E}"/>
              </a:ext>
            </a:extLst>
          </p:cNvPr>
          <p:cNvSpPr txBox="1">
            <a:spLocks/>
          </p:cNvSpPr>
          <p:nvPr/>
        </p:nvSpPr>
        <p:spPr>
          <a:xfrm>
            <a:off x="1524000" y="5857286"/>
            <a:ext cx="9144000" cy="1300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Direction: Fast, Simple, and Fun.</a:t>
            </a:r>
          </a:p>
        </p:txBody>
      </p:sp>
    </p:spTree>
    <p:extLst>
      <p:ext uri="{BB962C8B-B14F-4D97-AF65-F5344CB8AC3E}">
        <p14:creationId xmlns:p14="http://schemas.microsoft.com/office/powerpoint/2010/main" val="205701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8">
            <a:extLst>
              <a:ext uri="{FF2B5EF4-FFF2-40B4-BE49-F238E27FC236}">
                <a16:creationId xmlns:a16="http://schemas.microsoft.com/office/drawing/2014/main" id="{18447530-33FC-4C06-8CD4-E939348C5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798" y="350294"/>
            <a:ext cx="11560404" cy="1655762"/>
          </a:xfrm>
        </p:spPr>
        <p:txBody>
          <a:bodyPr>
            <a:normAutofit/>
          </a:bodyPr>
          <a:lstStyle/>
          <a:p>
            <a:r>
              <a:rPr lang="en-US" sz="3600" dirty="0"/>
              <a:t>“Concept Art”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F115E78-AB43-471D-9ADE-F6F1375756D3}"/>
              </a:ext>
            </a:extLst>
          </p:cNvPr>
          <p:cNvSpPr txBox="1">
            <a:spLocks/>
          </p:cNvSpPr>
          <p:nvPr/>
        </p:nvSpPr>
        <p:spPr>
          <a:xfrm>
            <a:off x="1524000" y="5241303"/>
            <a:ext cx="9144000" cy="1875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4A8DAD3-FCAA-4F2C-AA6C-36E988475D4E}"/>
              </a:ext>
            </a:extLst>
          </p:cNvPr>
          <p:cNvSpPr txBox="1">
            <a:spLocks/>
          </p:cNvSpPr>
          <p:nvPr/>
        </p:nvSpPr>
        <p:spPr>
          <a:xfrm>
            <a:off x="1524000" y="5857286"/>
            <a:ext cx="9144000" cy="1300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993E1-0B9F-447C-BD3C-18FEC4CDE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448" y="1023658"/>
            <a:ext cx="7495104" cy="52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44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8">
            <a:extLst>
              <a:ext uri="{FF2B5EF4-FFF2-40B4-BE49-F238E27FC236}">
                <a16:creationId xmlns:a16="http://schemas.microsoft.com/office/drawing/2014/main" id="{18447530-33FC-4C06-8CD4-E939348C56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798" y="1462657"/>
            <a:ext cx="11560404" cy="4485656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Questions?</a:t>
            </a:r>
          </a:p>
          <a:p>
            <a:endParaRPr lang="en-US" sz="4400" dirty="0"/>
          </a:p>
          <a:p>
            <a:r>
              <a:rPr lang="en-US" sz="4400" dirty="0"/>
              <a:t>Looking for team members:</a:t>
            </a:r>
          </a:p>
          <a:p>
            <a:r>
              <a:rPr lang="en-US" sz="3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Artists</a:t>
            </a:r>
          </a:p>
          <a:p>
            <a:r>
              <a:rPr lang="en-US" sz="3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Game Designers</a:t>
            </a:r>
          </a:p>
          <a:p>
            <a:r>
              <a:rPr lang="en-US" sz="3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Sound / Music Designers</a:t>
            </a:r>
          </a:p>
          <a:p>
            <a:r>
              <a:rPr lang="en-US" sz="36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Anybody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F115E78-AB43-471D-9ADE-F6F1375756D3}"/>
              </a:ext>
            </a:extLst>
          </p:cNvPr>
          <p:cNvSpPr txBox="1">
            <a:spLocks/>
          </p:cNvSpPr>
          <p:nvPr/>
        </p:nvSpPr>
        <p:spPr>
          <a:xfrm>
            <a:off x="1524000" y="5241303"/>
            <a:ext cx="9144000" cy="1875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513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AD47"/>
      </a:accent1>
      <a:accent2>
        <a:srgbClr val="ED7D31"/>
      </a:accent2>
      <a:accent3>
        <a:srgbClr val="4472C4"/>
      </a:accent3>
      <a:accent4>
        <a:srgbClr val="70AD47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</TotalTime>
  <Words>116</Words>
  <Application>Microsoft Office PowerPoint</Application>
  <PresentationFormat>Widescreen</PresentationFormat>
  <Paragraphs>30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Algerian</vt:lpstr>
      <vt:lpstr>Arial</vt:lpstr>
      <vt:lpstr>Arial Black</vt:lpstr>
      <vt:lpstr>Calibri</vt:lpstr>
      <vt:lpstr>Calibri Light</vt:lpstr>
      <vt:lpstr>Office Theme</vt:lpstr>
      <vt:lpstr>Game Pitch</vt:lpstr>
      <vt:lpstr>FUN __________  FANCY </vt:lpstr>
      <vt:lpstr>PowerPoint Presentation</vt:lpstr>
      <vt:lpstr>Game Idea:</vt:lpstr>
      <vt:lpstr>What is it?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Pitch</dc:title>
  <dc:creator>Marco Ravelo</dc:creator>
  <cp:lastModifiedBy>Marco Ravelo</cp:lastModifiedBy>
  <cp:revision>21</cp:revision>
  <dcterms:created xsi:type="dcterms:W3CDTF">2019-02-04T23:49:59Z</dcterms:created>
  <dcterms:modified xsi:type="dcterms:W3CDTF">2019-02-08T02:19:41Z</dcterms:modified>
</cp:coreProperties>
</file>